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64" r:id="rId4"/>
    <p:sldId id="267" r:id="rId5"/>
    <p:sldId id="268" r:id="rId6"/>
    <p:sldId id="265" r:id="rId7"/>
    <p:sldId id="26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ceflowsgame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atureGraphi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" y="1261685"/>
            <a:ext cx="7776267" cy="379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409" y="3182251"/>
            <a:ext cx="5891739" cy="161925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/>
              <a:t>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Playing the Game</a:t>
            </a:r>
            <a:endParaRPr lang="en-US" dirty="0"/>
          </a:p>
        </p:txBody>
      </p:sp>
      <p:pic>
        <p:nvPicPr>
          <p:cNvPr id="5" name="Picture 4" descr="iceflows_final_cropp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4" y="3930931"/>
            <a:ext cx="225856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website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http://www.iceflowsgame.com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922" y="477645"/>
            <a:ext cx="337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Flows Game Teacher Resource </a:t>
            </a:r>
            <a:endParaRPr lang="en-US" dirty="0"/>
          </a:p>
        </p:txBody>
      </p:sp>
      <p:pic>
        <p:nvPicPr>
          <p:cNvPr id="5" name="Picture 4" descr="IceFlowsIconRou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72" y="1462826"/>
            <a:ext cx="24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play the game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 descr="Game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2" y="1832158"/>
            <a:ext cx="7488032" cy="4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732x2048_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2" y="1157401"/>
            <a:ext cx="6982640" cy="52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7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3" name="Picture 2" descr="2732x2048_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9" y="2760515"/>
            <a:ext cx="4809265" cy="36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Ice Sheet Model experiment sheet</a:t>
            </a:r>
            <a:endParaRPr lang="en-US" dirty="0"/>
          </a:p>
        </p:txBody>
      </p:sp>
      <p:pic>
        <p:nvPicPr>
          <p:cNvPr id="3" name="Picture 2" descr="EmperorCh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9" y="3552577"/>
            <a:ext cx="2475895" cy="29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 would you make to the game?</a:t>
            </a:r>
            <a:endParaRPr lang="en-US" dirty="0"/>
          </a:p>
        </p:txBody>
      </p:sp>
      <p:pic>
        <p:nvPicPr>
          <p:cNvPr id="3" name="Picture 2" descr="ChicksCh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89" y="3922537"/>
            <a:ext cx="4272559" cy="25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9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tooCh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9" y="1438902"/>
            <a:ext cx="3767545" cy="4907228"/>
          </a:xfrm>
          <a:prstGeom prst="rect">
            <a:avLst/>
          </a:prstGeom>
        </p:spPr>
      </p:pic>
      <p:pic>
        <p:nvPicPr>
          <p:cNvPr id="5" name="Picture 4" descr="EmperorCh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9" y="1488957"/>
            <a:ext cx="4085089" cy="4896784"/>
          </a:xfrm>
          <a:prstGeom prst="rect">
            <a:avLst/>
          </a:prstGeom>
        </p:spPr>
      </p:pic>
      <p:pic>
        <p:nvPicPr>
          <p:cNvPr id="6" name="Picture 5" descr="Iceflows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8" y="-121678"/>
            <a:ext cx="6430244" cy="156058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962292" y="1874520"/>
            <a:ext cx="1262835" cy="1196340"/>
          </a:xfrm>
          <a:prstGeom prst="wedgeRectCallout">
            <a:avLst>
              <a:gd name="adj1" fmla="val -89621"/>
              <a:gd name="adj2" fmla="val -345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 for playing!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96</TotalTime>
  <Words>34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Expo</vt:lpstr>
      <vt:lpstr> Lesson 2: Playing the Game</vt:lpstr>
      <vt:lpstr>Game website http://www.iceflowsgame.com </vt:lpstr>
      <vt:lpstr>PowerPoint Presentation</vt:lpstr>
      <vt:lpstr>PowerPoint Presentation</vt:lpstr>
      <vt:lpstr>Quiz</vt:lpstr>
      <vt:lpstr>Use the Ice Sheet Model experiment sheet</vt:lpstr>
      <vt:lpstr>What changes would you make to the game?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Parkinson</dc:creator>
  <cp:lastModifiedBy>Le Brocq, Anne</cp:lastModifiedBy>
  <cp:revision>12</cp:revision>
  <dcterms:created xsi:type="dcterms:W3CDTF">2017-07-08T19:11:33Z</dcterms:created>
  <dcterms:modified xsi:type="dcterms:W3CDTF">2018-11-19T16:37:17Z</dcterms:modified>
</cp:coreProperties>
</file>